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Default Extension="svg" ContentType="image/svg+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939" r:id="rId2"/>
    <p:sldId id="257" r:id="rId3"/>
    <p:sldId id="1051" r:id="rId4"/>
    <p:sldId id="1052" r:id="rId5"/>
    <p:sldId id="1053" r:id="rId6"/>
    <p:sldId id="1057" r:id="rId7"/>
    <p:sldId id="1056" r:id="rId8"/>
    <p:sldId id="1058" r:id="rId9"/>
    <p:sldId id="1059" r:id="rId10"/>
    <p:sldId id="1060" r:id="rId11"/>
    <p:sldId id="1061" r:id="rId12"/>
    <p:sldId id="273" r:id="rId13"/>
    <p:sldId id="1044" r:id="rId14"/>
    <p:sldId id="1014" r:id="rId15"/>
  </p:sldIdLst>
  <p:sldSz cx="9144000" cy="5143500" type="screen16x9"/>
  <p:notesSz cx="6858000" cy="9144000"/>
  <p:embeddedFontLst>
    <p:embeddedFont>
      <p:font typeface="Public Sans" charset="0"/>
      <p:regular r:id="rId17"/>
      <p:bold r:id="rId18"/>
      <p:italic r:id="rId19"/>
      <p:boldItalic r:id="rId20"/>
    </p:embeddedFont>
    <p:embeddedFont>
      <p:font typeface="EB Garamond" charset="0"/>
      <p:regular r:id="rId21"/>
      <p:bold r:id="rId22"/>
      <p:italic r:id="rId23"/>
      <p:boldItalic r:id="rId24"/>
    </p:embeddedFont>
    <p:embeddedFont>
      <p:font typeface="Noto Sans Symbols" charset="0"/>
      <p:regular r:id="rId25"/>
      <p:bold r:id="rId26"/>
      <p:italic r:id="rId27"/>
      <p:boldItalic r:id="rId28"/>
    </p:embeddedFont>
    <p:embeddedFont>
      <p:font typeface="Tahoma" pitchFamily="34" charset="0"/>
      <p:regular r:id="rId29"/>
      <p:bold r:id="rId30"/>
    </p:embeddedFont>
    <p:embeddedFont>
      <p:font typeface="Calibri"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30" autoAdjust="0"/>
    <p:restoredTop sz="83396" autoAdjust="0"/>
  </p:normalViewPr>
  <p:slideViewPr>
    <p:cSldViewPr snapToGrid="0">
      <p:cViewPr varScale="1">
        <p:scale>
          <a:sx n="61" d="100"/>
          <a:sy n="61" d="100"/>
        </p:scale>
        <p:origin x="-82" y="-274"/>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xmlns=""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xmlns=""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xmlns=""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xmlns=""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xmlns=""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xmlns=""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xmlns=""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xmlns=""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xmlns=""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xmlns=""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xmlns=""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xmlns=""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xmlns=""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xmlns=""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xmlns=""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xmlns=""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xmlns=""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xmlns=""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xmlns=""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xmlns=""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xmlns=""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xmlns=""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xmlns=""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xmlns=""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xmlns=""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xmlns=""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xmlns=""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xmlns=""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xmlns=""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xmlns=""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xmlns=""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xmlns=""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xmlns=""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xmlns=""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xmlns=""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xmlns=""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xmlns=""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xmlns=""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xmlns=""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xmlns=""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xmlns=""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xmlns=""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xmlns=""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xmlns=""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xmlns=""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xmlns=""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xmlns=""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xmlns=""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xmlns=""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xmlns=""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xmlns=""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xmlns=""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xmlns=""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xmlns=""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xmlns=""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xmlns=""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xmlns=""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xmlns=""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xmlns=""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xmlns=""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xmlns=""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xmlns=""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xmlns=""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xmlns=""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xmlns=""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xmlns=""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xmlns=""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xmlns=""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xmlns=""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xmlns=""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xmlns=""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xmlns=""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xmlns=""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xmlns=""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xmlns=""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xmlns=""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xmlns=""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xmlns=""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xmlns=""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xmlns=""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xmlns=""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xmlns=""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xmlns=""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xmlns=""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xmlns=""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xmlns=""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xmlns=""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xmlns=""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xmlns=""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xmlns=""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xmlns=""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xmlns=""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xmlns=""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xmlns=""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319351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xmlns=""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xmlns=""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xmlns=""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xmlns=""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xmlns=""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xmlns=""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xmlns=""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xmlns=""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xmlns=""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xmlns=""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xmlns=""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xmlns=""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xmlns=""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xmlns=""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xmlns=""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xmlns=""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xmlns=""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xmlns=""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xmlns=""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xmlns=""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xmlns=""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xmlns=""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xmlns=""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xmlns=""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xmlns=""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xmlns=""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xmlns=""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xmlns=""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xmlns=""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xmlns=""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xmlns=""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xmlns=""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xmlns=""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xmlns=""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xmlns=""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xmlns=""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xmlns=""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xmlns=""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xmlns=""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xmlns=""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xmlns=""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xmlns=""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xmlns=""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xmlns=""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xmlns=""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xmlns=""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xmlns=""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xmlns=""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xmlns=""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xmlns=""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xmlns=""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xmlns=""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xmlns=""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xmlns=""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xmlns=""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xmlns=""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xmlns=""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xmlns=""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xmlns=""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xmlns=""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xmlns=""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xmlns=""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xmlns=""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xmlns=""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xmlns=""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xmlns=""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xmlns=""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xmlns=""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xmlns=""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xmlns=""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xmlns=""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xmlns=""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xmlns=""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xmlns=""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xmlns=""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xmlns=""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xmlns=""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xmlns=""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xmlns=""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xmlns=""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xmlns=""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xmlns=""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xmlns=""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xmlns=""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xmlns=""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xmlns=""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xmlns=""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xmlns=""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xmlns=""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xmlns=""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xmlns=""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xmlns=""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xmlns=""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xmlns=""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xmlns=""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xmlns=""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xmlns=""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xmlns=""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xmlns=""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xmlns=""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xmlns=""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xmlns=""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xmlns=""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xmlns=""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xmlns=""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xmlns=""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xmlns=""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xmlns=""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xmlns=""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xmlns=""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xmlns=""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xmlns=""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xmlns=""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xmlns=""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xmlns=""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xmlns=""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xmlns=""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xmlns=""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xmlns=""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xmlns=""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xmlns=""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xmlns=""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xmlns=""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xmlns=""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xmlns=""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xmlns=""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xmlns=""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xmlns=""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xmlns=""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xmlns=""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xmlns=""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xmlns=""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xmlns=""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xmlns=""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xmlns=""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xmlns=""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xmlns=""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xmlns=""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xmlns=""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xmlns=""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xmlns=""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xmlns=""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xmlns=""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xmlns=""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xmlns=""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xmlns=""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xmlns=""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xmlns=""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xmlns=""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xmlns=""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xmlns=""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xmlns=""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xmlns=""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xmlns=""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xmlns=""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xmlns=""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xmlns=""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xmlns=""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xmlns=""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xmlns=""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xmlns=""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xmlns=""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xmlns=""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xmlns=""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xmlns=""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xmlns=""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xmlns=""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xmlns=""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xmlns=""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xmlns=""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xmlns=""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xmlns=""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xmlns=""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xmlns=""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xmlns=""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xmlns=""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xmlns=""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xmlns=""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xmlns=""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xmlns=""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xmlns=""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xmlns=""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xmlns=""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xmlns=""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xmlns=""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xmlns=""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xmlns=""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xmlns=""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xmlns=""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xmlns=""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xmlns=""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xmlns=""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xmlns=""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xmlns=""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xmlns=""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xmlns=""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xmlns=""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xmlns=""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xmlns=""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xmlns=""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xmlns=""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xmlns=""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xmlns=""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xmlns=""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xmlns=""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xmlns=""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xmlns=""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xmlns=""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xmlns=""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xmlns=""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xmlns=""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xmlns=""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xmlns=""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xmlns=""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xmlns=""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xmlns=""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xmlns=""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xmlns=""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xmlns=""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xmlns=""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xmlns=""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xmlns=""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xmlns=""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xmlns=""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xmlns=""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xmlns=""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xmlns=""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xmlns=""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xmlns=""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xmlns=""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xmlns=""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xmlns=""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xmlns=""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xmlns=""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xmlns=""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xmlns=""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xmlns=""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xmlns=""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xmlns=""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xmlns=""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xmlns=""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xmlns=""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xmlns=""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xmlns=""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xmlns=""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xmlns=""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xmlns=""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xmlns=""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xmlns=""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xmlns=""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xmlns=""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xmlns=""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xmlns=""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xmlns=""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xmlns=""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xmlns=""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xmlns=""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xmlns=""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xmlns=""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xmlns=""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xmlns=""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xmlns=""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xmlns=""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xmlns=""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xmlns=""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xmlns=""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xmlns=""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xmlns=""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xmlns=""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xmlns=""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xmlns=""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xmlns=""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xmlns=""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xmlns=""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xmlns=""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xmlns=""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xmlns=""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xmlns=""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xmlns=""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xmlns=""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xmlns=""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xmlns=""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xmlns=""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xmlns=""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xmlns=""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xmlns=""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xmlns=""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xmlns=""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xmlns=""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xmlns=""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xmlns=""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xmlns=""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xmlns=""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xmlns=""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xmlns=""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xmlns=""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xmlns=""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xmlns=""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xmlns=""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xmlns=""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xmlns=""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xmlns=""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xmlns=""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xmlns=""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xmlns=""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xmlns=""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xmlns=""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xmlns=""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xmlns=""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xmlns=""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xmlns=""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xmlns=""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xmlns=""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xmlns=""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xmlns=""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xmlns=""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xmlns=""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xmlns=""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xmlns=""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xmlns=""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xmlns=""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xmlns=""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xmlns=""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xmlns=""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xmlns=""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xmlns=""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xmlns=""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xmlns=""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xmlns=""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xmlns=""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xmlns=""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xmlns=""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xmlns=""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xmlns=""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xmlns=""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xmlns=""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xmlns=""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xmlns=""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xmlns=""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xmlns=""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xmlns=""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xmlns=""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xmlns=""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xmlns=""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xmlns=""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xmlns=""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xmlns=""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xmlns=""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xmlns=""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xmlns=""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xmlns=""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xmlns=""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xmlns=""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xmlns=""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xmlns=""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xmlns=""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xmlns=""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xmlns=""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xmlns=""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xmlns=""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xmlns=""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xmlns=""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xmlns=""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xmlns=""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xmlns=""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xmlns=""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xmlns=""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xmlns=""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xmlns=""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xmlns=""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xmlns=""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xmlns=""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xmlns=""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xmlns=""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xmlns=""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xmlns=""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xmlns=""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xmlns=""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xmlns=""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xmlns=""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xmlns=""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xmlns=""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xmlns=""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xmlns=""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xmlns=""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xmlns=""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xmlns=""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xmlns=""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xmlns=""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xmlns=""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xmlns=""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xmlns=""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xmlns=""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xmlns=""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xmlns=""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xmlns=""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xmlns=""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xmlns=""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xmlns=""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xmlns=""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xmlns=""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xmlns=""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xmlns=""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xmlns=""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xmlns=""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xmlns=""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xmlns=""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xmlns=""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xmlns=""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xmlns=""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xmlns=""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xmlns=""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xmlns=""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xmlns=""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xmlns=""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xmlns=""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xmlns=""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xmlns=""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xmlns=""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xmlns=""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xmlns=""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xmlns=""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xmlns=""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xmlns=""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xmlns=""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xmlns=""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xmlns=""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xmlns=""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xmlns=""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xmlns=""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xmlns=""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xmlns=""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xmlns=""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xmlns=""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xmlns=""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xmlns=""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xmlns=""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xmlns=""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xmlns=""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xmlns=""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xmlns=""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xmlns=""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xmlns=""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xmlns=""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xmlns=""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xmlns=""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xmlns=""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xmlns=""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xmlns=""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xmlns=""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xmlns=""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xmlns=""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xmlns=""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xmlns=""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xmlns=""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xmlns=""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xmlns=""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xmlns=""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xmlns=""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xmlns=""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xmlns=""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xmlns=""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xmlns=""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xmlns=""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xmlns=""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xmlns=""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xmlns=""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xmlns=""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xmlns=""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xmlns=""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xmlns=""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xmlns=""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xmlns=""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xmlns=""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xmlns=""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xmlns=""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xmlns=""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xmlns=""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xmlns=""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xmlns=""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xmlns=""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xmlns=""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xmlns=""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xmlns=""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xmlns=""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xmlns=""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xmlns=""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xmlns=""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xmlns=""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xmlns=""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xmlns=""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xmlns=""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xmlns=""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xmlns=""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xmlns=""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xmlns=""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xmlns=""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xmlns=""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xmlns=""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xmlns=""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xmlns=""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xmlns=""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xmlns=""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xmlns=""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xmlns=""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xmlns=""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xmlns=""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xmlns=""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xmlns=""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xmlns=""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xmlns=""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xmlns=""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xmlns=""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xmlns=""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xmlns=""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xmlns=""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xmlns=""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xmlns=""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xmlns=""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xmlns=""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xmlns=""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xmlns=""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xmlns=""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xmlns=""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xmlns=""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xmlns=""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xmlns=""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xmlns=""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xmlns=""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xmlns=""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xmlns=""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xmlns=""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xmlns=""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xmlns=""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xmlns=""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xmlns=""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xmlns=""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xmlns=""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xmlns=""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xmlns=""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xmlns=""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xmlns=""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xmlns=""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xmlns=""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xmlns=""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xmlns=""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xmlns=""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xmlns=""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xmlns=""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xmlns=""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xmlns=""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xmlns=""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xmlns=""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xmlns=""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xmlns=""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xmlns=""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xmlns=""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xmlns=""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xmlns=""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xmlns=""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xmlns=""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xmlns=""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xmlns=""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xmlns=""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xmlns=""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xmlns=""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xmlns=""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xmlns=""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xmlns=""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xmlns=""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xmlns=""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xmlns=""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xmlns=""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xmlns=""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xmlns=""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xmlns=""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xmlns=""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xmlns=""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xmlns=""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xmlns=""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xmlns=""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xmlns=""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xmlns=""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xmlns=""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xmlns=""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xmlns=""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xmlns=""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xmlns=""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xmlns=""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xmlns=""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xmlns=""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xmlns=""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xmlns=""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xmlns=""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xmlns=""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xmlns=""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xmlns=""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xmlns=""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xmlns=""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xmlns=""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xmlns=""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xmlns=""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xmlns=""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xmlns=""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xmlns=""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xmlns=""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xmlns=""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xmlns=""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xmlns=""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xmlns=""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xmlns=""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xmlns=""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xmlns=""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xmlns=""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xmlns=""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xmlns=""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xmlns=""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xmlns=""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xmlns=""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xmlns=""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xmlns=""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xmlns=""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xmlns=""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xmlns=""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xmlns=""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xmlns=""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xmlns=""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xmlns=""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xmlns=""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xmlns=""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xmlns=""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xmlns=""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xmlns=""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xmlns=""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xmlns=""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xmlns=""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xmlns=""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xmlns=""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xmlns=""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xmlns=""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xmlns=""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xmlns=""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xmlns=""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xmlns=""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xmlns=""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xmlns=""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xmlns=""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xmlns=""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xmlns=""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xmlns=""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xmlns=""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xmlns=""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xmlns=""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xmlns=""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xmlns=""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xmlns=""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xmlns=""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xmlns=""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xmlns=""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xmlns=""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xmlns=""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xmlns=""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xmlns=""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xmlns=""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xmlns=""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xmlns=""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xmlns=""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xmlns=""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xmlns=""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xmlns=""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xmlns=""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xmlns=""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xmlns=""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xmlns=""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xmlns=""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D1EAAE1-4ED8-8E8F-731F-71393DE6E5C3}"/>
              </a:ext>
            </a:extLst>
          </p:cNvPr>
          <p:cNvSpPr>
            <a:spLocks noGrp="1"/>
          </p:cNvSpPr>
          <p:nvPr>
            <p:ph type="body" sz="quarter" idx="11"/>
          </p:nvPr>
        </p:nvSpPr>
        <p:spPr>
          <a:xfrm>
            <a:off x="0" y="2640950"/>
            <a:ext cx="3950677" cy="1525607"/>
          </a:xfrm>
        </p:spPr>
        <p:txBody>
          <a:bodyPr/>
          <a:lstStyle/>
          <a:p>
            <a:r>
              <a:rPr lang="en-US" dirty="0"/>
              <a:t>“JOB SEARCH WEBSITE”</a:t>
            </a:r>
          </a:p>
          <a:p>
            <a:endParaRPr lang="en-US" dirty="0">
              <a:latin typeface="Times New Roman" panose="02020603050405020304" pitchFamily="18" charset="0"/>
              <a:cs typeface="Times New Roman" panose="02020603050405020304" pitchFamily="18" charset="0"/>
            </a:endParaRPr>
          </a:p>
          <a:p>
            <a:r>
              <a:rPr lang="en-US" dirty="0"/>
              <a:t>   </a:t>
            </a:r>
            <a:r>
              <a:rPr lang="en-US"/>
              <a:t>TASK 4</a:t>
            </a:r>
            <a:endParaRPr lang="en-US" dirty="0"/>
          </a:p>
        </p:txBody>
      </p:sp>
    </p:spTree>
    <p:extLst>
      <p:ext uri="{BB962C8B-B14F-4D97-AF65-F5344CB8AC3E}">
        <p14:creationId xmlns:p14="http://schemas.microsoft.com/office/powerpoint/2010/main" xmlns=""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76181E-0D83-3623-BBBC-739D1C87D444}"/>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0887F0B5-295C-202A-CA85-9E1D2F3CBA40}"/>
              </a:ext>
            </a:extLst>
          </p:cNvPr>
          <p:cNvSpPr>
            <a:spLocks noGrp="1"/>
          </p:cNvSpPr>
          <p:nvPr>
            <p:ph type="body" sz="quarter" idx="13"/>
          </p:nvPr>
        </p:nvSpPr>
        <p:spPr/>
        <p:txBody>
          <a:bodyPr/>
          <a:lstStyle/>
          <a:p>
            <a:r>
              <a:rPr lang="en-US" sz="1800" b="1" dirty="0">
                <a:latin typeface="Times New Roman" panose="02020603050405020304" pitchFamily="18" charset="0"/>
                <a:cs typeface="Times New Roman" panose="02020603050405020304" pitchFamily="18" charset="0"/>
              </a:rPr>
              <a:t>11. Deploy the backend: Deploy the backend to a production environment, such as a cloud server or a web hosting service.</a:t>
            </a:r>
          </a:p>
          <a:p>
            <a:r>
              <a:rPr lang="en-US" sz="1800" b="1" dirty="0">
                <a:latin typeface="Times New Roman" panose="02020603050405020304" pitchFamily="18" charset="0"/>
                <a:cs typeface="Times New Roman" panose="02020603050405020304" pitchFamily="18" charset="0"/>
              </a:rPr>
              <a:t>12. Monitor and maintain the backend: Monitor the backend for performance issues and errors, and maintain it by applying updates and patches as needed.</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324591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B445E4-C13B-E027-549D-CA9EC97417B6}"/>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6AC229A5-04E1-59E5-2E24-3D7370CF1C79}"/>
              </a:ext>
            </a:extLst>
          </p:cNvPr>
          <p:cNvSpPr>
            <a:spLocks noGrp="1"/>
          </p:cNvSpPr>
          <p:nvPr>
            <p:ph type="body" sz="quarter" idx="13"/>
          </p:nvPr>
        </p:nvSpPr>
        <p:spPr/>
        <p:txBody>
          <a:bodyPr/>
          <a:lstStyle/>
          <a:p>
            <a:r>
              <a:rPr lang="en-US" sz="1800" b="1" dirty="0">
                <a:latin typeface="Times New Roman" panose="02020603050405020304" pitchFamily="18" charset="0"/>
                <a:cs typeface="Times New Roman" panose="02020603050405020304" pitchFamily="18" charset="0"/>
              </a:rPr>
              <a:t>By following these steps, you can create a robust and secure backend for your job search website and connect it to a database</a:t>
            </a:r>
            <a:r>
              <a:rPr lang="en-US" dirty="0"/>
              <a:t>.</a:t>
            </a:r>
            <a:endParaRPr lang="en-IN" dirty="0"/>
          </a:p>
        </p:txBody>
      </p:sp>
    </p:spTree>
    <p:extLst>
      <p:ext uri="{BB962C8B-B14F-4D97-AF65-F5344CB8AC3E}">
        <p14:creationId xmlns:p14="http://schemas.microsoft.com/office/powerpoint/2010/main" xmlns="" val="1239184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sz="1800" dirty="0">
                <a:latin typeface="Times New Roman" panose="02020603050405020304" pitchFamily="18" charset="0"/>
                <a:cs typeface="Times New Roman" panose="02020603050405020304" pitchFamily="18" charset="0"/>
              </a:rPr>
              <a:t>SUMMARY</a:t>
            </a:r>
          </a:p>
          <a:p>
            <a:pPr>
              <a:buNone/>
            </a:pPr>
            <a:endParaRPr lang="en-US" dirty="0"/>
          </a:p>
        </p:txBody>
      </p:sp>
      <p:sp>
        <p:nvSpPr>
          <p:cNvPr id="3" name="Text Placeholder 2"/>
          <p:cNvSpPr>
            <a:spLocks noGrp="1"/>
          </p:cNvSpPr>
          <p:nvPr>
            <p:ph type="body" idx="2"/>
          </p:nvPr>
        </p:nvSpPr>
        <p:spPr>
          <a:xfrm>
            <a:off x="135731" y="1194361"/>
            <a:ext cx="4527709" cy="3419203"/>
          </a:xfrm>
        </p:spPr>
        <p:txBody>
          <a:bodyPr>
            <a:normAutofit/>
          </a:bodyPr>
          <a:lstStyle/>
          <a:p>
            <a:r>
              <a:rPr lang="en-IN" sz="1800" b="1" dirty="0">
                <a:latin typeface="Times New Roman" panose="02020603050405020304" pitchFamily="18" charset="0"/>
                <a:cs typeface="Times New Roman" panose="02020603050405020304" pitchFamily="18" charset="0"/>
              </a:rPr>
              <a:t>In short this document is to provide the detail overview of our software product, its parameters and goals. This describes about the website which is used to provide complete solution for unemployment. It enables the jobless people to browse their employment opportunities and provide them with resources they need to successfully navigate the job search process.</a:t>
            </a:r>
            <a:endParaRPr lang="en-US" sz="1800" b="1"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normAutofit fontScale="90000"/>
          </a:bodyPr>
          <a:lstStyle/>
          <a:p>
            <a:r>
              <a:rPr lang="en-IN" dirty="0"/>
              <a:t>“</a:t>
            </a:r>
            <a:r>
              <a:rPr lang="en-IN" dirty="0">
                <a:latin typeface="Times New Roman" panose="02020603050405020304" pitchFamily="18" charset="0"/>
                <a:cs typeface="Times New Roman" panose="02020603050405020304" pitchFamily="18" charset="0"/>
              </a:rPr>
              <a:t>JOB SEARCH WEBSITE”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41F3E3E-D4E2-A260-2CB5-EA29F04E7382}"/>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JOB SEARCH WEBSITE</a:t>
            </a:r>
          </a:p>
        </p:txBody>
      </p:sp>
      <p:sp>
        <p:nvSpPr>
          <p:cNvPr id="3" name="Text Placeholder 2">
            <a:extLst>
              <a:ext uri="{FF2B5EF4-FFF2-40B4-BE49-F238E27FC236}">
                <a16:creationId xmlns:a16="http://schemas.microsoft.com/office/drawing/2014/main" xmlns="" id="{DDCE1043-1E73-D1DE-4AA4-497210D391D8}"/>
              </a:ext>
            </a:extLst>
          </p:cNvPr>
          <p:cNvSpPr>
            <a:spLocks noGrp="1"/>
          </p:cNvSpPr>
          <p:nvPr>
            <p:ph type="body" idx="2"/>
          </p:nvPr>
        </p:nvSpPr>
        <p:spPr/>
        <p:txBody>
          <a:bodyPr>
            <a:normAutofit/>
          </a:bodyPr>
          <a:lstStyle/>
          <a:p>
            <a:endParaRPr lang="en-US" dirty="0"/>
          </a:p>
        </p:txBody>
      </p:sp>
    </p:spTree>
    <p:extLst>
      <p:ext uri="{BB962C8B-B14F-4D97-AF65-F5344CB8AC3E}">
        <p14:creationId xmlns:p14="http://schemas.microsoft.com/office/powerpoint/2010/main" xmlns="" val="2960256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xmlns=""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xmlns=""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JOB SEARCH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a:buNone/>
            </a:pPr>
            <a:endParaRPr lang="en-US" dirty="0"/>
          </a:p>
        </p:txBody>
      </p:sp>
      <p:pic>
        <p:nvPicPr>
          <p:cNvPr id="1841" name="Google Shape;1841;p210"/>
          <p:cNvPicPr preferRelativeResize="0"/>
          <p:nvPr/>
        </p:nvPicPr>
        <p:blipFill rotWithShape="1">
          <a:blip r:embed="rId3">
            <a:alphaModFix/>
          </a:blip>
          <a:srcRect/>
          <a:stretch/>
        </p:blipFill>
        <p:spPr>
          <a:xfrm>
            <a:off x="4353539"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2268890659"/>
              </p:ext>
            </p:extLst>
          </p:nvPr>
        </p:nvGraphicFramePr>
        <p:xfrm>
          <a:off x="122413" y="2026450"/>
          <a:ext cx="4570884" cy="2590620"/>
        </p:xfrm>
        <a:graphic>
          <a:graphicData uri="http://schemas.openxmlformats.org/drawingml/2006/table">
            <a:tbl>
              <a:tblPr>
                <a:noFill/>
              </a:tblPr>
              <a:tblGrid>
                <a:gridCol w="2030759">
                  <a:extLst>
                    <a:ext uri="{9D8B030D-6E8A-4147-A177-3AD203B41FA5}">
                      <a16:colId xmlns:a16="http://schemas.microsoft.com/office/drawing/2014/main" xmlns="" val="20000"/>
                    </a:ext>
                  </a:extLst>
                </a:gridCol>
                <a:gridCol w="1725800">
                  <a:extLst>
                    <a:ext uri="{9D8B030D-6E8A-4147-A177-3AD203B41FA5}">
                      <a16:colId xmlns:a16="http://schemas.microsoft.com/office/drawing/2014/main" xmlns="" val="20001"/>
                    </a:ext>
                  </a:extLst>
                </a:gridCol>
                <a:gridCol w="814325">
                  <a:extLst>
                    <a:ext uri="{9D8B030D-6E8A-4147-A177-3AD203B41FA5}">
                      <a16:colId xmlns:a16="http://schemas.microsoft.com/office/drawing/2014/main" xmlns=""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2108a33265</a:t>
                      </a: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ANDREA JEBA SELVI P</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noFill/>
                  </a:tcPr>
                </a:tc>
                <a:extLst>
                  <a:ext uri="{0D108BD9-81ED-4DB2-BD59-A6C34878D82A}">
                    <a16:rowId xmlns:a16="http://schemas.microsoft.com/office/drawing/2014/main" xmlns="" val="10001"/>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MAHALAKSHMI S</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xmlns="" val="10002"/>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2108a33284</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MITHRA K</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A33</a:t>
                      </a:r>
                    </a:p>
                  </a:txBody>
                  <a:tcPr marL="91425" marR="91425" marT="91425" marB="91425"/>
                </a:tc>
                <a:extLst>
                  <a:ext uri="{0D108BD9-81ED-4DB2-BD59-A6C34878D82A}">
                    <a16:rowId xmlns:a16="http://schemas.microsoft.com/office/drawing/2014/main" xmlns="" val="10003"/>
                  </a:ext>
                </a:extLst>
              </a:tr>
              <a:tr h="0">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solidFill>
                          <a:schemeClr val="bg1"/>
                        </a:solidFill>
                      </a:endParaRPr>
                    </a:p>
                  </a:txBody>
                  <a:tcPr marL="91425" marR="91425" marT="91425" marB="91425"/>
                </a:tc>
                <a:extLst>
                  <a:ext uri="{0D108BD9-81ED-4DB2-BD59-A6C34878D82A}">
                    <a16:rowId xmlns:a16="http://schemas.microsoft.com/office/drawing/2014/main" xmlns=""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05282B5E-8C1A-88AF-37D0-12CE2DC16B5B}"/>
              </a:ext>
            </a:extLst>
          </p:cNvPr>
          <p:cNvSpPr>
            <a:spLocks noGrp="1"/>
          </p:cNvSpPr>
          <p:nvPr>
            <p:ph type="body" sz="quarter" idx="13"/>
          </p:nvPr>
        </p:nvSpPr>
        <p:spPr>
          <a:xfrm>
            <a:off x="151744" y="810323"/>
            <a:ext cx="4343206" cy="3705406"/>
          </a:xfrm>
        </p:spPr>
        <p:txBody>
          <a:bodyPr/>
          <a:lstStyle/>
          <a:p>
            <a:pPr marL="0" indent="0" algn="just">
              <a:lnSpc>
                <a:spcPct val="115000"/>
              </a:lnSpc>
              <a:spcAft>
                <a:spcPts val="1000"/>
              </a:spcAft>
              <a:buNone/>
            </a:pPr>
            <a:r>
              <a:rPr lang="en-IN" sz="1800" b="1" dirty="0">
                <a:latin typeface="Times New Roman" panose="02020603050405020304" pitchFamily="18" charset="0"/>
                <a:ea typeface="Tahoma" panose="020B0604030504040204" pitchFamily="34" charset="0"/>
                <a:cs typeface="Times New Roman" panose="02020603050405020304" pitchFamily="18" charset="0"/>
              </a:rPr>
              <a:t>JOB SEARCH WEBSITE</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 Job search websites are online platforms that connect job seekers with potential employers. These websites allow job seekers to search for job openings based on various criteria such as location, job</a:t>
            </a:r>
            <a:r>
              <a:rPr lang="en-IN" sz="1800" b="1" dirty="0">
                <a:latin typeface="Times New Roman" panose="02020603050405020304" pitchFamily="18" charset="0"/>
                <a:ea typeface="Tahoma" panose="020B0604030504040204" pitchFamily="34" charset="0"/>
                <a:cs typeface="Times New Roman" panose="02020603050405020304" pitchFamily="18" charset="0"/>
              </a:rPr>
              <a:t>, title, salary and industry. They also provide tools for creating resumes and cover letters, as well as resources for career advice and networking.</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xmlns="" val="346909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0451E2C-4CDF-0A50-691E-F905FE0F0F77}"/>
              </a:ext>
            </a:extLst>
          </p:cNvPr>
          <p:cNvSpPr>
            <a:spLocks noGrp="1"/>
          </p:cNvSpPr>
          <p:nvPr>
            <p:ph type="body" sz="quarter" idx="13"/>
          </p:nvPr>
        </p:nvSpPr>
        <p:spPr>
          <a:xfrm>
            <a:off x="144711" y="787791"/>
            <a:ext cx="4343206" cy="3727937"/>
          </a:xfrm>
        </p:spPr>
        <p:txBody>
          <a:bodyPr/>
          <a:lstStyle/>
          <a:p>
            <a:pPr marL="0" indent="0" algn="just">
              <a:lnSpc>
                <a:spcPct val="115000"/>
              </a:lnSpc>
              <a:spcAft>
                <a:spcPts val="1000"/>
              </a:spcAft>
              <a:buNone/>
            </a:pPr>
            <a:r>
              <a:rPr lang="en-IN" sz="1800" b="1" dirty="0">
                <a:latin typeface="Times New Roman" panose="02020603050405020304" pitchFamily="18" charset="0"/>
                <a:ea typeface="Tahoma" panose="020B0604030504040204" pitchFamily="34" charset="0"/>
                <a:cs typeface="Times New Roman" panose="02020603050405020304" pitchFamily="18" charset="0"/>
              </a:rPr>
              <a:t>INTRODUCTION</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Job search websites typically require job seekers to create a profile with their person</a:t>
            </a:r>
            <a:r>
              <a:rPr lang="en-IN" sz="1800" b="1" dirty="0">
                <a:latin typeface="Times New Roman" panose="02020603050405020304" pitchFamily="18" charset="0"/>
                <a:ea typeface="Tahoma" panose="020B0604030504040204" pitchFamily="34" charset="0"/>
                <a:cs typeface="Times New Roman" panose="02020603050405020304" pitchFamily="18" charset="0"/>
              </a:rPr>
              <a:t>al and professional information, which can then be used to apply for job openings or to receive notifications about new job openings that match their interests</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Employers can also use job search websites to post job openings and search for potential candidates.</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xmlns="" val="360570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5A4BC53-7A3B-3A42-46D0-98E4A8462D1B}"/>
              </a:ext>
            </a:extLst>
          </p:cNvPr>
          <p:cNvSpPr>
            <a:spLocks noGrp="1"/>
          </p:cNvSpPr>
          <p:nvPr>
            <p:ph type="body" sz="quarter" idx="13"/>
          </p:nvPr>
        </p:nvSpPr>
        <p:spPr>
          <a:xfrm>
            <a:off x="-77371" y="590843"/>
            <a:ext cx="4557932" cy="4185139"/>
          </a:xfrm>
        </p:spPr>
        <p:txBody>
          <a:bodyPr/>
          <a:lstStyle/>
          <a:p>
            <a:pPr marL="0" indent="0" algn="just">
              <a:lnSpc>
                <a:spcPct val="107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STEPS WISE DESCRIPTION</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1. Define the requirements: Start by defining the requirements of your job search website. Determine what features you need, such as search functionality, job posting, job application processing, and more.</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2. Choose a programming language: Choose a programming language that is suitable for your website's requirements. Some popular choices include Python, PHP, and Java.</a:t>
            </a:r>
          </a:p>
        </p:txBody>
      </p:sp>
    </p:spTree>
    <p:extLst>
      <p:ext uri="{BB962C8B-B14F-4D97-AF65-F5344CB8AC3E}">
        <p14:creationId xmlns:p14="http://schemas.microsoft.com/office/powerpoint/2010/main" xmlns="" val="299512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4B16D7-4252-BD08-3C96-C5C972513AE9}"/>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E845364E-C63C-353C-432B-3CB8DBB2F0CB}"/>
              </a:ext>
            </a:extLst>
          </p:cNvPr>
          <p:cNvSpPr>
            <a:spLocks noGrp="1"/>
          </p:cNvSpPr>
          <p:nvPr>
            <p:ph type="body" sz="quarter" idx="13"/>
          </p:nvPr>
        </p:nvSpPr>
        <p:spPr>
          <a:xfrm>
            <a:off x="144710" y="1086928"/>
            <a:ext cx="4427289" cy="3554083"/>
          </a:xfrm>
        </p:spPr>
        <p:txBody>
          <a:bodyPr/>
          <a:lstStyle/>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3. Choose a database management system: Choose a database management system that is suitable for your website's requirements. Some popular choices include MySQL, PostgreSQL, and MongoDB.</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4. Design the database schema: Design a database schema that will store all the necessary data for your website. This may include tables for job postings, user profiles, applications, and more.</a:t>
            </a:r>
          </a:p>
          <a:p>
            <a:endParaRPr lang="en-IN" dirty="0"/>
          </a:p>
        </p:txBody>
      </p:sp>
    </p:spTree>
    <p:extLst>
      <p:ext uri="{BB962C8B-B14F-4D97-AF65-F5344CB8AC3E}">
        <p14:creationId xmlns:p14="http://schemas.microsoft.com/office/powerpoint/2010/main" xmlns="" val="3140322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8038E-6F5E-64E4-88EA-B4457CE99985}"/>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F556C58B-64A0-CFF0-EE68-BC6726079068}"/>
              </a:ext>
            </a:extLst>
          </p:cNvPr>
          <p:cNvSpPr>
            <a:spLocks noGrp="1"/>
          </p:cNvSpPr>
          <p:nvPr>
            <p:ph type="body" sz="quarter" idx="13"/>
          </p:nvPr>
        </p:nvSpPr>
        <p:spPr/>
        <p:txBody>
          <a:bodyPr/>
          <a:lstStyle/>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5. Create the database: Create the database using the chosen database management system.</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6. Create the server-side code: Write the server-side code that will handle user requests and interact with the database. This code may include APIs, controllers, and models.</a:t>
            </a:r>
          </a:p>
          <a:p>
            <a:pPr algn="just">
              <a:lnSpc>
                <a:spcPct val="107000"/>
              </a:lnSpc>
              <a:spcAft>
                <a:spcPts val="800"/>
              </a:spcAft>
              <a:buFont typeface="Arial" panose="020B0604020202020204" pitchFamily="34" charset="0"/>
              <a:buChar char="•"/>
            </a:pP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863919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50B8E7-74FB-12B0-BFB1-E1AFEFF362AC}"/>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FA185D12-4DB6-552D-835B-96471A7A4120}"/>
              </a:ext>
            </a:extLst>
          </p:cNvPr>
          <p:cNvSpPr>
            <a:spLocks noGrp="1"/>
          </p:cNvSpPr>
          <p:nvPr>
            <p:ph type="body" sz="quarter" idx="13"/>
          </p:nvPr>
        </p:nvSpPr>
        <p:spPr/>
        <p:txBody>
          <a:bodyPr/>
          <a:lstStyle/>
          <a:p>
            <a:r>
              <a:rPr lang="en-US" sz="1800" b="1" dirty="0">
                <a:latin typeface="Times New Roman" panose="02020603050405020304" pitchFamily="18" charset="0"/>
                <a:cs typeface="Times New Roman" panose="02020603050405020304" pitchFamily="18" charset="0"/>
              </a:rPr>
              <a:t>7. Test the server-side code: Test the server-side code to ensure that it is functioning as expected. This may involve using testing frameworks and tools.</a:t>
            </a:r>
          </a:p>
          <a:p>
            <a:r>
              <a:rPr lang="en-US" sz="1800" b="1" dirty="0">
                <a:latin typeface="Times New Roman" panose="02020603050405020304" pitchFamily="18" charset="0"/>
                <a:cs typeface="Times New Roman" panose="02020603050405020304" pitchFamily="18" charset="0"/>
              </a:rPr>
              <a:t>8. Connect the server-side code to the database: Connect the server-side code to the database using the appropriate database driver.</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180913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FE9AFC-BC5E-E758-6704-4CADFF171752}"/>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403ADB17-299A-3BA5-4177-DEDAE883BB25}"/>
              </a:ext>
            </a:extLst>
          </p:cNvPr>
          <p:cNvSpPr>
            <a:spLocks noGrp="1"/>
          </p:cNvSpPr>
          <p:nvPr>
            <p:ph type="body" sz="quarter" idx="13"/>
          </p:nvPr>
        </p:nvSpPr>
        <p:spPr/>
        <p:txBody>
          <a:bodyPr/>
          <a:lstStyle/>
          <a:p>
            <a:r>
              <a:rPr lang="en-US" sz="1800" b="1" dirty="0">
                <a:latin typeface="Times New Roman" panose="02020603050405020304" pitchFamily="18" charset="0"/>
                <a:cs typeface="Times New Roman" panose="02020603050405020304" pitchFamily="18" charset="0"/>
              </a:rPr>
              <a:t>9. Test the database connectivity: Test the database connectivity to ensure that the server-side code can interact with the database.</a:t>
            </a:r>
          </a:p>
          <a:p>
            <a:r>
              <a:rPr lang="en-US" sz="1800" b="1" dirty="0">
                <a:latin typeface="Times New Roman" panose="02020603050405020304" pitchFamily="18" charset="0"/>
                <a:cs typeface="Times New Roman" panose="02020603050405020304" pitchFamily="18" charset="0"/>
              </a:rPr>
              <a:t>10. Implement security measures: Implement security measures to protect user data and prevent unauthorized access. This may include using encryption, authentication, and access control measures.</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865861676"/>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18531</TotalTime>
  <Words>595</Words>
  <Application>Microsoft Office PowerPoint</Application>
  <PresentationFormat>On-screen Show (16:9)</PresentationFormat>
  <Paragraphs>39</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Public Sans</vt:lpstr>
      <vt:lpstr>Times New Roman</vt:lpstr>
      <vt:lpstr>EB Garamond</vt:lpstr>
      <vt:lpstr>Noto Sans Symbols</vt:lpstr>
      <vt:lpstr>Tahoma</vt:lpstr>
      <vt:lpstr>Wingdings</vt:lpstr>
      <vt:lpstr>Calibri</vt:lpstr>
      <vt:lpstr>Simple Light</vt:lpstr>
      <vt:lpstr>Slide 1</vt:lpstr>
      <vt:lpstr>JOB SEARCH WEBSITE</vt:lpstr>
      <vt:lpstr>Slide 3</vt:lpstr>
      <vt:lpstr>Slide 4</vt:lpstr>
      <vt:lpstr>Slide 5</vt:lpstr>
      <vt:lpstr>Slide 6</vt:lpstr>
      <vt:lpstr>Slide 7</vt:lpstr>
      <vt:lpstr>Slide 8</vt:lpstr>
      <vt:lpstr>Slide 9</vt:lpstr>
      <vt:lpstr>Slide 10</vt:lpstr>
      <vt:lpstr>Slide 11</vt:lpstr>
      <vt:lpstr>“JOB SEARCH WEBSITE”</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kathiravan palayan</cp:lastModifiedBy>
  <cp:revision>2397</cp:revision>
  <dcterms:created xsi:type="dcterms:W3CDTF">2020-08-13T11:21:46Z</dcterms:created>
  <dcterms:modified xsi:type="dcterms:W3CDTF">2023-04-20T14:31:56Z</dcterms:modified>
</cp:coreProperties>
</file>